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6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 varScale="1">
        <p:scale>
          <a:sx n="72" d="100"/>
          <a:sy n="72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7F0B-96DD-469F-B17C-D1893B6D37B7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C1C55-2DCD-413D-A2DE-3AE990DFDE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1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8DCEE-3533-4C08-802C-C346E51E8F58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4238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945563"/>
            <a:ext cx="2971800" cy="471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4F146-D16D-480D-B01F-9D31E7CA3B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4F146-D16D-480D-B01F-9D31E7CA3BE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29B0044-690E-4AD3-981F-0AADA3C0D602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3A62-BE4D-4810-9AC4-C81C92D11A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5867400" cy="5745162"/>
          </a:xfrm>
        </p:spPr>
        <p:txBody>
          <a:bodyPr>
            <a:normAutofit fontScale="90000"/>
          </a:bodyPr>
          <a:lstStyle/>
          <a:p>
            <a:r>
              <a:rPr lang="en-US" dirty="0"/>
              <a:t> 3 LS4-2 Construct on explanation for how the variations in characteristics among individuals of the same species may provide advantages in surviving, finding mates, and reproducing.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38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Which </a:t>
            </a:r>
            <a:r>
              <a:rPr lang="en-US" sz="3600" dirty="0" smtClean="0"/>
              <a:t>daisy </a:t>
            </a:r>
            <a:r>
              <a:rPr lang="en-US" sz="3600" dirty="0" smtClean="0"/>
              <a:t>is most likely to survive?</a:t>
            </a:r>
            <a:br>
              <a:rPr lang="en-US" sz="3600" dirty="0" smtClean="0"/>
            </a:br>
            <a:r>
              <a:rPr lang="en-US" sz="3600" dirty="0" smtClean="0"/>
              <a:t>Why?</a:t>
            </a:r>
            <a:endParaRPr lang="en-US" sz="3600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237" y="2374900"/>
            <a:ext cx="29813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438400"/>
            <a:ext cx="3143250" cy="279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79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Which cactus is most likely to survive?</a:t>
            </a:r>
            <a:br>
              <a:rPr lang="en-US" sz="3600" dirty="0" smtClean="0"/>
            </a:br>
            <a:r>
              <a:rPr lang="en-US" sz="3600" dirty="0" smtClean="0"/>
              <a:t>Why?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4141" y="2522220"/>
            <a:ext cx="3811259" cy="26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2279" y="2522220"/>
            <a:ext cx="3579321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9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Which cat is most likely to survive? </a:t>
            </a:r>
            <a:br>
              <a:rPr lang="en-US" sz="3600" dirty="0" smtClean="0"/>
            </a:br>
            <a:r>
              <a:rPr lang="en-US" sz="3600" dirty="0" smtClean="0"/>
              <a:t>Why?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098" y="2438400"/>
            <a:ext cx="387250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4200" y="2490788"/>
            <a:ext cx="3683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3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Which apple blossoms are most likely to be pollinated and produce fruit? </a:t>
            </a:r>
            <a:br>
              <a:rPr lang="en-US" sz="2800" dirty="0" smtClean="0"/>
            </a:br>
            <a:r>
              <a:rPr lang="en-US" sz="2800" dirty="0" smtClean="0"/>
              <a:t>Why?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702" y="2362200"/>
            <a:ext cx="3855898" cy="290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717" y="2362200"/>
            <a:ext cx="3681883" cy="290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87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Which buck is most likely to win a fight for a mate? </a:t>
            </a:r>
            <a:br>
              <a:rPr lang="en-US" sz="2400" dirty="0" smtClean="0"/>
            </a:br>
            <a:r>
              <a:rPr lang="en-US" sz="2400" dirty="0" smtClean="0"/>
              <a:t>Why?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78379"/>
            <a:ext cx="3505200" cy="34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112" y="1676400"/>
            <a:ext cx="301128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048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Which turkey is most likely to attract a mate? </a:t>
            </a:r>
            <a:br>
              <a:rPr lang="en-US" sz="2800" dirty="0" smtClean="0"/>
            </a:br>
            <a:r>
              <a:rPr lang="en-US" sz="2800" dirty="0" smtClean="0"/>
              <a:t>Why?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286000"/>
            <a:ext cx="29337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7178" y="2362200"/>
            <a:ext cx="369442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44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Which giraffe is most likely </a:t>
            </a:r>
            <a:r>
              <a:rPr lang="en-US" sz="2800" smtClean="0"/>
              <a:t>to survive?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Why?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314450"/>
            <a:ext cx="47053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77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</TotalTime>
  <Words>99</Words>
  <Application>Microsoft Office PowerPoint</Application>
  <PresentationFormat>On-screen Show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 3 LS4-2 Construct on explanation for how the variations in characteristics among individuals of the same species may provide advantages in surviving, finding mates, and reproducing. </vt:lpstr>
      <vt:lpstr>Which daisy is most likely to survive? Why?</vt:lpstr>
      <vt:lpstr>Which cactus is most likely to survive? Why?</vt:lpstr>
      <vt:lpstr>Which cat is most likely to survive?  Why?</vt:lpstr>
      <vt:lpstr>Which apple blossoms are most likely to be pollinated and produce fruit?  Why?</vt:lpstr>
      <vt:lpstr>Which buck is most likely to win a fight for a mate?  Why?</vt:lpstr>
      <vt:lpstr>Which turkey is most likely to attract a mate?  Why?</vt:lpstr>
      <vt:lpstr>Which giraffe is most likely to survive?  Why?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3 LS4-2 Construct on explanation for how the variations in characteristics among individuals of the same species may provide advantages in surviving, finding mates, and reproducing. </dc:title>
  <dc:creator>Allen and Kathy</dc:creator>
  <cp:lastModifiedBy>Teacher 6005</cp:lastModifiedBy>
  <cp:revision>12</cp:revision>
  <dcterms:created xsi:type="dcterms:W3CDTF">2013-12-19T00:05:12Z</dcterms:created>
  <dcterms:modified xsi:type="dcterms:W3CDTF">2013-12-19T12:55:33Z</dcterms:modified>
</cp:coreProperties>
</file>